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25" r:id="rId2"/>
    <p:sldId id="426" r:id="rId3"/>
    <p:sldId id="442" r:id="rId4"/>
    <p:sldId id="446" r:id="rId5"/>
    <p:sldId id="428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8AB4"/>
    <a:srgbClr val="B20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0" autoAdjust="0"/>
    <p:restoredTop sz="66710" autoAdjust="0"/>
  </p:normalViewPr>
  <p:slideViewPr>
    <p:cSldViewPr snapToGrid="0">
      <p:cViewPr varScale="1">
        <p:scale>
          <a:sx n="71" d="100"/>
          <a:sy n="71" d="100"/>
        </p:scale>
        <p:origin x="2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3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A7248-550C-4A1E-9E77-EAA7BD475D8E}" type="datetimeFigureOut">
              <a:rPr lang="es-AR" smtClean="0"/>
              <a:t>25/3/2024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8C7C-441B-419D-A3A2-36DB33C1D6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041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>
              <a:defRPr/>
            </a:pPr>
            <a:fld id="{EE425DF8-8206-489B-8B73-F93D9815DB61}" type="slidenum">
              <a:rPr lang="es-AR" smtClean="0"/>
              <a:pPr rtl="1">
                <a:defRPr/>
              </a:pPr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45818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8C7C-441B-419D-A3A2-36DB33C1D668}" type="slidenum">
              <a:rPr lang="es-AR" smtClean="0"/>
              <a:t>2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6954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Objetivos y agenda no necesariamente</a:t>
            </a:r>
            <a:r>
              <a:rPr lang="es-AR" baseline="0" dirty="0"/>
              <a:t> coinciden en su secuencia. Los objetivos tienen una aproximación más holística y se desarrollan en distintas instancias del taller. Esta diapositiva se repite al final del taller para recapitular.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8C7C-441B-419D-A3A2-36DB33C1D668}" type="slidenum">
              <a:rPr lang="es-AR" smtClean="0"/>
              <a:t>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88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noProof="0" dirty="0"/>
              <a:t>Es importante volver a enfatizar que se precisa que cada uno sea cuidadoso en el trato y ordenado al guardar los elementos después de su uso.</a:t>
            </a:r>
          </a:p>
          <a:p>
            <a:endParaRPr lang="es-AR" noProof="0" dirty="0"/>
          </a:p>
          <a:p>
            <a:r>
              <a:rPr lang="es-AR" noProof="0" dirty="0"/>
              <a:t>Conviene guardarlos en el orden indicado en la animación para que quepan bien en el embalaje.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4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1617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>
              <a:defRPr/>
            </a:pPr>
            <a:fld id="{EE425DF8-8206-489B-8B73-F93D9815DB61}" type="slidenum">
              <a:rPr lang="es-AR" smtClean="0"/>
              <a:pPr rtl="1">
                <a:defRPr/>
              </a:pPr>
              <a:t>5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0155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5000" r="5000" b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D83A66A6-A91C-4C47-8796-5C04E682D834}"/>
              </a:ext>
            </a:extLst>
          </p:cNvPr>
          <p:cNvSpPr txBox="1">
            <a:spLocks/>
          </p:cNvSpPr>
          <p:nvPr/>
        </p:nvSpPr>
        <p:spPr>
          <a:xfrm>
            <a:off x="625401" y="258738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Recapitulando...</a:t>
            </a:r>
          </a:p>
        </p:txBody>
      </p:sp>
    </p:spTree>
    <p:extLst>
      <p:ext uri="{BB962C8B-B14F-4D97-AF65-F5344CB8AC3E}">
        <p14:creationId xmlns:p14="http://schemas.microsoft.com/office/powerpoint/2010/main" val="5783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598113" y="1859339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Trabajamos con el </a:t>
            </a:r>
            <a:r>
              <a:rPr lang="es-AR" b="0" dirty="0" err="1"/>
              <a:t>Labisc</a:t>
            </a:r>
            <a:r>
              <a:rPr lang="es-AR" b="0" dirty="0"/>
              <a:t> de forma autónoma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Trabajamos a través del Globilab (Android y Windows)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dirty="0"/>
              <a:t>Vinculamos el Labdisc con otros dispositivos por </a:t>
            </a:r>
            <a:r>
              <a:rPr lang="es-AR" b="0" dirty="0"/>
              <a:t>Bluetooth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Conectamos al Labdisc con una PC con el cable USB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Asentamos una rutina par</a:t>
            </a:r>
            <a:r>
              <a:rPr lang="es-AR" dirty="0"/>
              <a:t>a preparar trabajos prácticos</a:t>
            </a:r>
            <a:endParaRPr lang="es-AR" b="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Bajamos datos desde el Labdisc a la PC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Hicimos un procesamiento de los datos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Agregamos etiquetas con leyendas y fotos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Guardamos los resultados en archivos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Exportamos resultados al Excel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AR" b="0" dirty="0"/>
              <a:t>Aprendimos a borrar experimentos y recuperar espacio de memoria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E0E6717-D5AF-4C42-95E2-D6D171F23C5A}"/>
              </a:ext>
            </a:extLst>
          </p:cNvPr>
          <p:cNvSpPr txBox="1">
            <a:spLocks/>
          </p:cNvSpPr>
          <p:nvPr/>
        </p:nvSpPr>
        <p:spPr bwMode="auto">
          <a:xfrm>
            <a:off x="775086" y="0"/>
            <a:ext cx="8368914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 err="1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</a:t>
            </a:r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dirty="0" err="1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</a:t>
            </a:r>
            <a:endParaRPr lang="es-AR" dirty="0">
              <a:solidFill>
                <a:srgbClr val="048A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67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3D999-B539-4A65-8063-266C5F20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8569"/>
            <a:ext cx="8229600" cy="1143000"/>
          </a:xfrm>
        </p:spPr>
        <p:txBody>
          <a:bodyPr/>
          <a:lstStyle/>
          <a:p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Revisión de 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ABBC2A-D50B-44BD-8FB0-1F1C12426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81569"/>
            <a:ext cx="8229600" cy="4134583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es-AR" noProof="0" dirty="0"/>
              <a:t>Conocer el Hardware: </a:t>
            </a:r>
          </a:p>
          <a:p>
            <a:pPr lvl="1">
              <a:spcAft>
                <a:spcPts val="600"/>
              </a:spcAft>
            </a:pPr>
            <a:r>
              <a:rPr lang="es-AR" noProof="0" dirty="0"/>
              <a:t>Sensores internos</a:t>
            </a:r>
          </a:p>
          <a:p>
            <a:pPr lvl="1">
              <a:spcAft>
                <a:spcPts val="600"/>
              </a:spcAft>
            </a:pPr>
            <a:r>
              <a:rPr lang="es-AR" dirty="0"/>
              <a:t>Sensores externos</a:t>
            </a:r>
          </a:p>
          <a:p>
            <a:pPr lvl="1">
              <a:spcAft>
                <a:spcPts val="600"/>
              </a:spcAft>
            </a:pPr>
            <a:r>
              <a:rPr lang="es-AR" noProof="0" dirty="0"/>
              <a:t>Teclas de control</a:t>
            </a:r>
          </a:p>
          <a:p>
            <a:pPr>
              <a:spcAft>
                <a:spcPts val="600"/>
              </a:spcAft>
            </a:pPr>
            <a:r>
              <a:rPr lang="es-AR" noProof="0" dirty="0" err="1"/>
              <a:t>Cononcer</a:t>
            </a:r>
            <a:r>
              <a:rPr lang="es-AR" noProof="0" dirty="0"/>
              <a:t> el Software:</a:t>
            </a:r>
          </a:p>
          <a:p>
            <a:pPr lvl="1">
              <a:spcAft>
                <a:spcPts val="600"/>
              </a:spcAft>
            </a:pPr>
            <a:r>
              <a:rPr lang="es-AR" noProof="0" dirty="0"/>
              <a:t>Globilab para Android</a:t>
            </a:r>
          </a:p>
          <a:p>
            <a:pPr lvl="1">
              <a:spcAft>
                <a:spcPts val="600"/>
              </a:spcAft>
            </a:pPr>
            <a:r>
              <a:rPr lang="es-AR" noProof="0" dirty="0"/>
              <a:t>Globilab para Windows</a:t>
            </a:r>
          </a:p>
          <a:p>
            <a:pPr>
              <a:spcAft>
                <a:spcPts val="600"/>
              </a:spcAft>
            </a:pPr>
            <a:r>
              <a:rPr lang="es-AR" noProof="0" dirty="0"/>
              <a:t>Aprender a procesar los datos con el software Globilab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noProof="0" dirty="0"/>
              <a:t>Hacer algunas prácticas experimentales: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noProof="0" dirty="0"/>
              <a:t>Ley de Boyle-Mariotte (Química)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dirty="0"/>
              <a:t>Caída Libre (Física)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noProof="0" dirty="0"/>
              <a:t>Producción y función del sudor (Biología)</a:t>
            </a:r>
            <a:br>
              <a:rPr lang="es-AR" noProof="0" dirty="0"/>
            </a:b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302810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D4BA5D67-5F70-4177-8309-C5806F5D0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937" y="1986234"/>
            <a:ext cx="4448987" cy="40049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D6E9DD61-6C29-463C-96CE-67B48FD51862}"/>
              </a:ext>
            </a:extLst>
          </p:cNvPr>
          <p:cNvSpPr/>
          <p:nvPr/>
        </p:nvSpPr>
        <p:spPr>
          <a:xfrm>
            <a:off x="3975100" y="1991790"/>
            <a:ext cx="1390650" cy="11693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3D02C86-B085-4CF2-B32A-EBE5C7DE6BEA}"/>
              </a:ext>
            </a:extLst>
          </p:cNvPr>
          <p:cNvSpPr/>
          <p:nvPr/>
        </p:nvSpPr>
        <p:spPr>
          <a:xfrm>
            <a:off x="2094286" y="1992198"/>
            <a:ext cx="1880814" cy="14404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F51AF1-910E-45C9-AB4E-0C19F9AB6E12}"/>
              </a:ext>
            </a:extLst>
          </p:cNvPr>
          <p:cNvSpPr/>
          <p:nvPr/>
        </p:nvSpPr>
        <p:spPr>
          <a:xfrm>
            <a:off x="4155281" y="4342280"/>
            <a:ext cx="1212850" cy="1648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39A07EC-E0E1-4226-862D-02093AB831CD}"/>
              </a:ext>
            </a:extLst>
          </p:cNvPr>
          <p:cNvSpPr/>
          <p:nvPr/>
        </p:nvSpPr>
        <p:spPr>
          <a:xfrm>
            <a:off x="2093303" y="4633984"/>
            <a:ext cx="2077057" cy="135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F9F4492-125C-469D-B8A7-594214866C66}"/>
              </a:ext>
            </a:extLst>
          </p:cNvPr>
          <p:cNvSpPr/>
          <p:nvPr/>
        </p:nvSpPr>
        <p:spPr>
          <a:xfrm>
            <a:off x="5336195" y="3929529"/>
            <a:ext cx="1203110" cy="20616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4198D55-6723-44CE-9D69-E4C987EF9BEF}"/>
              </a:ext>
            </a:extLst>
          </p:cNvPr>
          <p:cNvSpPr/>
          <p:nvPr/>
        </p:nvSpPr>
        <p:spPr>
          <a:xfrm>
            <a:off x="5363369" y="1991327"/>
            <a:ext cx="1171174" cy="20616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C3E695E8-12DF-49F2-B611-5EA7D17654C5}"/>
              </a:ext>
            </a:extLst>
          </p:cNvPr>
          <p:cNvSpPr/>
          <p:nvPr/>
        </p:nvSpPr>
        <p:spPr>
          <a:xfrm>
            <a:off x="2494756" y="5005378"/>
            <a:ext cx="1222374" cy="39100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4F0D2BB-EB67-406C-8C3C-6EAEFFD86AA9}"/>
              </a:ext>
            </a:extLst>
          </p:cNvPr>
          <p:cNvSpPr/>
          <p:nvPr/>
        </p:nvSpPr>
        <p:spPr>
          <a:xfrm>
            <a:off x="2090317" y="3413924"/>
            <a:ext cx="1626813" cy="1271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F9437B8-588C-4F06-BE6B-915362A9C1BF}"/>
              </a:ext>
            </a:extLst>
          </p:cNvPr>
          <p:cNvGrpSpPr/>
          <p:nvPr/>
        </p:nvGrpSpPr>
        <p:grpSpPr>
          <a:xfrm>
            <a:off x="3712368" y="3141742"/>
            <a:ext cx="1653382" cy="1540262"/>
            <a:chOff x="3712368" y="2590413"/>
            <a:chExt cx="1653382" cy="1540262"/>
          </a:xfrm>
          <a:solidFill>
            <a:schemeClr val="accent1"/>
          </a:solidFill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2400F1F-6E19-4B7D-AE96-AF7EB5A38DC3}"/>
                </a:ext>
              </a:extLst>
            </p:cNvPr>
            <p:cNvSpPr/>
            <p:nvPr/>
          </p:nvSpPr>
          <p:spPr>
            <a:xfrm>
              <a:off x="3714749" y="2590413"/>
              <a:ext cx="1651001" cy="1200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649E200A-A7C6-4885-84F5-804D580D98B5}"/>
                </a:ext>
              </a:extLst>
            </p:cNvPr>
            <p:cNvSpPr/>
            <p:nvPr/>
          </p:nvSpPr>
          <p:spPr>
            <a:xfrm>
              <a:off x="3712368" y="3790952"/>
              <a:ext cx="457992" cy="3397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6D63C469-6AF0-4621-8124-0CAF2553574C}"/>
              </a:ext>
            </a:extLst>
          </p:cNvPr>
          <p:cNvSpPr txBox="1">
            <a:spLocks/>
          </p:cNvSpPr>
          <p:nvPr/>
        </p:nvSpPr>
        <p:spPr bwMode="auto">
          <a:xfrm>
            <a:off x="775086" y="0"/>
            <a:ext cx="8368914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favor volvamos a guardar todo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5697CDF-7974-4CD3-A96E-775670C56AFB}"/>
              </a:ext>
            </a:extLst>
          </p:cNvPr>
          <p:cNvSpPr/>
          <p:nvPr/>
        </p:nvSpPr>
        <p:spPr>
          <a:xfrm>
            <a:off x="3975100" y="5413541"/>
            <a:ext cx="2920177" cy="584775"/>
          </a:xfrm>
          <a:prstGeom prst="rect">
            <a:avLst/>
          </a:prstGeom>
          <a:noFill/>
          <a:effectLst>
            <a:reflection blurRad="6350" stA="50000" endA="300" endPos="590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¡Gracias! </a:t>
            </a:r>
            <a:r>
              <a:rPr lang="es-ES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</a:t>
            </a:r>
            <a:endParaRPr lang="es-ES" sz="3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728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3" grpId="0" animBg="1"/>
      <p:bldP spid="14" grpId="0" animBg="1"/>
      <p:bldP spid="15" grpId="0" animBg="1"/>
      <p:bldP spid="3" grpId="0" animBg="1"/>
      <p:bldP spid="6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2683AAAA-9F4D-4A99-97B5-3A4EA2F54253}"/>
              </a:ext>
            </a:extLst>
          </p:cNvPr>
          <p:cNvSpPr txBox="1">
            <a:spLocks/>
          </p:cNvSpPr>
          <p:nvPr/>
        </p:nvSpPr>
        <p:spPr>
          <a:xfrm>
            <a:off x="585060" y="3232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</a:t>
            </a:r>
          </a:p>
          <a:p>
            <a:r>
              <a:rPr lang="es-AR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hasta pronto!</a:t>
            </a:r>
          </a:p>
        </p:txBody>
      </p:sp>
    </p:spTree>
    <p:extLst>
      <p:ext uri="{BB962C8B-B14F-4D97-AF65-F5344CB8AC3E}">
        <p14:creationId xmlns:p14="http://schemas.microsoft.com/office/powerpoint/2010/main" val="29180219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EscuelasDelFutu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uelasDelFuturo" id="{453C6DD1-479D-4A37-8463-FC23B78D0FD3}" vid="{0557056C-3823-47B3-8461-051BF75E907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EscuelasDelFuturo</Template>
  <TotalTime>1294</TotalTime>
  <Words>245</Words>
  <Application>Microsoft Office PowerPoint</Application>
  <PresentationFormat>Presentación en pantalla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EscuelasDelFuturo</vt:lpstr>
      <vt:lpstr>Presentación de PowerPoint</vt:lpstr>
      <vt:lpstr>Presentación de PowerPoint</vt:lpstr>
      <vt:lpstr>Revisión de Objetivos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Labdisc</dc:title>
  <dc:creator>Sergio SR</dc:creator>
  <cp:lastModifiedBy>sergio</cp:lastModifiedBy>
  <cp:revision>114</cp:revision>
  <dcterms:created xsi:type="dcterms:W3CDTF">2017-07-26T15:28:43Z</dcterms:created>
  <dcterms:modified xsi:type="dcterms:W3CDTF">2024-03-25T18:04:58Z</dcterms:modified>
</cp:coreProperties>
</file>