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32" r:id="rId2"/>
    <p:sldId id="291" r:id="rId3"/>
    <p:sldId id="292" r:id="rId4"/>
    <p:sldId id="293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8AB4"/>
    <a:srgbClr val="B20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0" autoAdjust="0"/>
    <p:restoredTop sz="66710" autoAdjust="0"/>
  </p:normalViewPr>
  <p:slideViewPr>
    <p:cSldViewPr snapToGrid="0">
      <p:cViewPr varScale="1">
        <p:scale>
          <a:sx n="71" d="100"/>
          <a:sy n="71" d="100"/>
        </p:scale>
        <p:origin x="2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A7248-550C-4A1E-9E77-EAA7BD475D8E}" type="datetimeFigureOut">
              <a:rPr lang="es-AR" smtClean="0"/>
              <a:t>25/3/2024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8C7C-441B-419D-A3A2-36DB33C1D6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041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31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El objetivo es hacer que los participantes se sientan cómodos con el proceso de </a:t>
            </a:r>
            <a:r>
              <a:rPr lang="es-AR" dirty="0" err="1"/>
              <a:t>vinulación</a:t>
            </a:r>
            <a:r>
              <a:rPr lang="es-AR" dirty="0"/>
              <a:t> de dispositivos por Bluetooth.</a:t>
            </a:r>
          </a:p>
          <a:p>
            <a:endParaRPr lang="es-AR" dirty="0"/>
          </a:p>
          <a:p>
            <a:r>
              <a:rPr lang="es-AR" dirty="0"/>
              <a:t>Cada participante debería vincular diversos </a:t>
            </a:r>
            <a:r>
              <a:rPr lang="es-AR" dirty="0" err="1"/>
              <a:t>Labdiscs</a:t>
            </a:r>
            <a:r>
              <a:rPr lang="es-AR" dirty="0"/>
              <a:t> con su dispositivo (teléfono o Tablet) por lo menos 3 veces.</a:t>
            </a:r>
          </a:p>
          <a:p>
            <a:endParaRPr lang="es-AR" dirty="0"/>
          </a:p>
          <a:p>
            <a:r>
              <a:rPr lang="es-AR" baseline="0" dirty="0"/>
              <a:t>Importante: tenga en cuenta que cada Labdisc se puede vincular a un sólo dispositivo por vez. Por estos es importante recordar que </a:t>
            </a:r>
            <a:r>
              <a:rPr lang="es-AR" b="1" baseline="0" dirty="0"/>
              <a:t>debe desvincularse</a:t>
            </a:r>
            <a:r>
              <a:rPr lang="es-AR" b="0" baseline="0" dirty="0"/>
              <a:t> del dispositivo anterior antes de intentar un nuevo enlace.</a:t>
            </a:r>
            <a:endParaRPr lang="es-AR" baseline="0" dirty="0"/>
          </a:p>
          <a:p>
            <a:endParaRPr lang="es-AR" baseline="0" dirty="0"/>
          </a:p>
          <a:p>
            <a:r>
              <a:rPr lang="es-AR" baseline="0" dirty="0"/>
              <a:t>A continuación elija la diapositiva que corresponda al sistema operativo de interés:  Windows, Android, iOS y entregue a los participantes una copia impresa de la misma.</a:t>
            </a:r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2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419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23068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/>
              <a:t>Double click</a:t>
            </a:r>
            <a:r>
              <a:rPr lang="es-AR" baseline="0"/>
              <a:t> to open the PDF file</a:t>
            </a:r>
            <a:endParaRPr lang="es-AR"/>
          </a:p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4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6597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5000" r="5000" b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F315-1232-456F-8F9D-9BEA6CA9FF1F}" type="datetimeFigureOut">
              <a:rPr lang="es-AR" smtClean="0"/>
              <a:pPr/>
              <a:t>25/3/2024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labdisc.com.ar/download/GuiaRapidaLabdiscGS.pdf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hyperlink" Target="https://youtu.be/P1l0hgJZ6xc?list=PLToHJIPw_snYWUmN3xzlsTPxKkvY-JKbt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5" Type="http://schemas.openxmlformats.org/officeDocument/2006/relationships/hyperlink" Target="https://youtu.be/mG6bz0R3Cj4?list=PLToHJIPw_snYWUmN3xzlsTPxKkvY-JKbt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ED12568-E18E-4E5E-BEF3-5415BF98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66" y="2798404"/>
            <a:ext cx="8229600" cy="2002195"/>
          </a:xfrm>
        </p:spPr>
        <p:txBody>
          <a:bodyPr>
            <a:normAutofit fontScale="90000"/>
          </a:bodyPr>
          <a:lstStyle/>
          <a:p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vincular al </a:t>
            </a:r>
            <a:r>
              <a:rPr lang="es-AR" noProof="0" dirty="0" err="1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Labdisc</a:t>
            </a:r>
            <a:b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una PC o celular</a:t>
            </a:r>
            <a:b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Bluetooth?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521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pload.wikimedia.org/wikipedia/commons/thumb/d/da/Bluetooth.svg/2000px-Bluetooth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309" y="3370030"/>
            <a:ext cx="871286" cy="132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Jen\Dropbox\Work\GS\Images\Tablet\GlMt_Meter_scrn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45" y="4998965"/>
            <a:ext cx="1612712" cy="116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t2.gstatic.com/images?q=tbn:ANd9GcSxkyOiDyMR_ulDNU-RfRkwWJGUvARZ4sFb6YtROZfkf3-cWT8q4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400380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pixabay.com/static/uploads/photo/2012/04/15/19/59/laptop-35124_64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317" y="2060725"/>
            <a:ext cx="3407124" cy="2736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Jen\Dropbox\Work\GS\Images\Labdisc-blue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2797026"/>
            <a:ext cx="2663142" cy="2582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03EEEE7-7203-47AA-BE7A-E97BD75E4FE7}"/>
              </a:ext>
            </a:extLst>
          </p:cNvPr>
          <p:cNvSpPr txBox="1">
            <a:spLocks/>
          </p:cNvSpPr>
          <p:nvPr/>
        </p:nvSpPr>
        <p:spPr bwMode="auto">
          <a:xfrm>
            <a:off x="2791968" y="0"/>
            <a:ext cx="6020972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de Dispositivos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11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t2.gstatic.com/images?q=tbn:ANd9GcSxkyOiDyMR_ulDNU-RfRkwWJGUvARZ4sFb6YtROZfkf3-cWT8q4g">
            <a:extLst>
              <a:ext uri="{FF2B5EF4-FFF2-40B4-BE49-F238E27FC236}">
                <a16:creationId xmlns:a16="http://schemas.microsoft.com/office/drawing/2014/main" id="{8955DC59-62AB-4BA1-B206-DB5DCD32E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873" y="1759532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0407B85-0950-45D9-AB0C-E9F8138F2F1A}"/>
              </a:ext>
            </a:extLst>
          </p:cNvPr>
          <p:cNvSpPr txBox="1">
            <a:spLocks/>
          </p:cNvSpPr>
          <p:nvPr/>
        </p:nvSpPr>
        <p:spPr bwMode="auto">
          <a:xfrm>
            <a:off x="4970392" y="2256407"/>
            <a:ext cx="4021208" cy="46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bajo Windows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4DBE6ED-98DC-4881-B322-0EF37450C7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227" y="1740819"/>
            <a:ext cx="3165481" cy="4431673"/>
          </a:xfrm>
          <a:prstGeom prst="rect">
            <a:avLst/>
          </a:prstGeom>
        </p:spPr>
      </p:pic>
      <p:pic>
        <p:nvPicPr>
          <p:cNvPr id="10" name="Imagen 9">
            <a:hlinkClick r:id="rId6"/>
            <a:extLst>
              <a:ext uri="{FF2B5EF4-FFF2-40B4-BE49-F238E27FC236}">
                <a16:creationId xmlns:a16="http://schemas.microsoft.com/office/drawing/2014/main" id="{13C76C51-A70C-476F-A7FC-2BACF927F8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033" y="4696305"/>
            <a:ext cx="1318126" cy="1318126"/>
          </a:xfrm>
          <a:prstGeom prst="rect">
            <a:avLst/>
          </a:prstGeom>
          <a:effectLst>
            <a:outerShdw blurRad="50800" dist="76200" dir="5400000" algn="ctr" rotWithShape="0">
              <a:srgbClr val="0070C0"/>
            </a:outerShdw>
          </a:effectLst>
        </p:spPr>
      </p:pic>
      <p:pic>
        <p:nvPicPr>
          <p:cNvPr id="12" name="Imagen 11">
            <a:hlinkClick r:id="rId8"/>
            <a:extLst>
              <a:ext uri="{FF2B5EF4-FFF2-40B4-BE49-F238E27FC236}">
                <a16:creationId xmlns:a16="http://schemas.microsoft.com/office/drawing/2014/main" id="{72E1941C-10EB-4655-BB52-447C904378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033" y="3396904"/>
            <a:ext cx="626904" cy="626904"/>
          </a:xfrm>
          <a:prstGeom prst="rect">
            <a:avLst/>
          </a:prstGeom>
          <a:ln w="38100" cap="rnd" cmpd="thickThin">
            <a:noFill/>
            <a:round/>
          </a:ln>
          <a:effectLst>
            <a:outerShdw blurRad="50800" dist="76200" dir="5400000" sx="90000" sy="90000" rotWithShape="0">
              <a:srgbClr val="0070C0"/>
            </a:outerShdw>
            <a:softEdge rad="0"/>
          </a:effectLst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FDEC1A1-8344-4B05-9575-13A70F60678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59" y="5367198"/>
            <a:ext cx="573498" cy="6472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108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t2.gstatic.com/images?q=tbn:ANd9GcSxkyOiDyMR_ulDNU-RfRkwWJGUvARZ4sFb6YtROZfkf3-cWT8q4g">
            <a:extLst>
              <a:ext uri="{FF2B5EF4-FFF2-40B4-BE49-F238E27FC236}">
                <a16:creationId xmlns:a16="http://schemas.microsoft.com/office/drawing/2014/main" id="{904A37C3-DC2D-4887-A7AE-942E30DC0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95" y="1882700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75162F9-959A-41A1-A61D-BB660B12F42E}"/>
              </a:ext>
            </a:extLst>
          </p:cNvPr>
          <p:cNvSpPr txBox="1">
            <a:spLocks/>
          </p:cNvSpPr>
          <p:nvPr/>
        </p:nvSpPr>
        <p:spPr bwMode="auto">
          <a:xfrm>
            <a:off x="4977358" y="2350700"/>
            <a:ext cx="4031660" cy="76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bajo Android</a:t>
            </a:r>
          </a:p>
        </p:txBody>
      </p:sp>
      <p:pic>
        <p:nvPicPr>
          <p:cNvPr id="10" name="Imagen 9">
            <a:hlinkClick r:id="rId5"/>
            <a:extLst>
              <a:ext uri="{FF2B5EF4-FFF2-40B4-BE49-F238E27FC236}">
                <a16:creationId xmlns:a16="http://schemas.microsoft.com/office/drawing/2014/main" id="{B7FF2BF0-9DDD-4EFC-8654-8537E592A4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55" y="4581322"/>
            <a:ext cx="1267968" cy="1267968"/>
          </a:xfrm>
          <a:prstGeom prst="rect">
            <a:avLst/>
          </a:prstGeom>
          <a:effectLst>
            <a:outerShdw blurRad="50800" dist="76200" dir="5400000" algn="ctr" rotWithShape="0">
              <a:srgbClr val="0070C0"/>
            </a:outerShdw>
          </a:effec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5AFB2A9-730C-41AF-8E4B-0C2D30F373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126" y="1763269"/>
            <a:ext cx="3107174" cy="442536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5346FC4-D348-421C-9D93-9B427C066C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327" y="5230018"/>
            <a:ext cx="573498" cy="6472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9916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EscuelasDelFutu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uelasDelFuturo" id="{453C6DD1-479D-4A37-8463-FC23B78D0FD3}" vid="{0557056C-3823-47B3-8461-051BF75E907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EscuelasDelFuturo</Template>
  <TotalTime>1275</TotalTime>
  <Words>141</Words>
  <Application>Microsoft Office PowerPoint</Application>
  <PresentationFormat>Presentación en pantalla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EscuelasDelFuturo</vt:lpstr>
      <vt:lpstr>¿Cómo vincular al Labdisc con una PC o celular por Bluetooth?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Labdisc</dc:title>
  <dc:creator>Sergio SR</dc:creator>
  <cp:lastModifiedBy>sergio</cp:lastModifiedBy>
  <cp:revision>109</cp:revision>
  <dcterms:created xsi:type="dcterms:W3CDTF">2017-07-26T15:28:43Z</dcterms:created>
  <dcterms:modified xsi:type="dcterms:W3CDTF">2024-03-25T18:10:18Z</dcterms:modified>
</cp:coreProperties>
</file>