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32" r:id="rId2"/>
    <p:sldId id="291" r:id="rId3"/>
    <p:sldId id="292" r:id="rId4"/>
    <p:sldId id="293" r:id="rId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8AB4"/>
    <a:srgbClr val="B206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30" autoAdjust="0"/>
    <p:restoredTop sz="66710" autoAdjust="0"/>
  </p:normalViewPr>
  <p:slideViewPr>
    <p:cSldViewPr snapToGrid="0">
      <p:cViewPr varScale="1">
        <p:scale>
          <a:sx n="71" d="100"/>
          <a:sy n="71" d="100"/>
        </p:scale>
        <p:origin x="2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8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20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A7248-550C-4A1E-9E77-EAA7BD475D8E}" type="datetimeFigureOut">
              <a:rPr lang="es-AR" smtClean="0"/>
              <a:t>9/5/2019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18C7C-441B-419D-A3A2-36DB33C1D66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10417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425DF8-8206-489B-8B73-F93D9815DB61}" type="slidenum">
              <a:rPr lang="es-AR" smtClean="0"/>
              <a:pPr>
                <a:defRPr/>
              </a:pPr>
              <a:t>1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317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El objetivo es hacer que los participantes se sientan cómodos con el proceso de </a:t>
            </a:r>
            <a:r>
              <a:rPr lang="es-AR" dirty="0" err="1"/>
              <a:t>vinulación</a:t>
            </a:r>
            <a:r>
              <a:rPr lang="es-AR" dirty="0"/>
              <a:t> de dispositivos por Bluetooth.</a:t>
            </a:r>
          </a:p>
          <a:p>
            <a:endParaRPr lang="es-AR" dirty="0"/>
          </a:p>
          <a:p>
            <a:r>
              <a:rPr lang="es-AR" dirty="0"/>
              <a:t>Cada participante debería vincular diversos </a:t>
            </a:r>
            <a:r>
              <a:rPr lang="es-AR" dirty="0" err="1"/>
              <a:t>Labdiscs</a:t>
            </a:r>
            <a:r>
              <a:rPr lang="es-AR" dirty="0"/>
              <a:t> con su dispositivo (teléfono o Tablet) por lo menos 3 veces.</a:t>
            </a:r>
          </a:p>
          <a:p>
            <a:endParaRPr lang="es-AR" dirty="0"/>
          </a:p>
          <a:p>
            <a:r>
              <a:rPr lang="es-AR" baseline="0" dirty="0"/>
              <a:t>Importante: tenga en cuenta que cada Labdisc se puede vincular a un sólo dispositivo por vez. Por estos es importante recordar que </a:t>
            </a:r>
            <a:r>
              <a:rPr lang="es-AR" b="1" baseline="0" dirty="0"/>
              <a:t>debe desvincularse</a:t>
            </a:r>
            <a:r>
              <a:rPr lang="es-AR" b="0" baseline="0" dirty="0"/>
              <a:t> del dispositivo anterior antes de intentar un nuevo enlace.</a:t>
            </a:r>
            <a:endParaRPr lang="es-AR" baseline="0" dirty="0"/>
          </a:p>
          <a:p>
            <a:endParaRPr lang="es-AR" baseline="0" dirty="0"/>
          </a:p>
          <a:p>
            <a:r>
              <a:rPr lang="es-AR" baseline="0" dirty="0"/>
              <a:t>A continuación elija la diapositiva que corresponda al sistema operativo de interés:  Windows, Android, iOS y entregue a los participantes una copia impresa de la misma.</a:t>
            </a:r>
            <a:endParaRPr lang="es-AR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425DF8-8206-489B-8B73-F93D9815DB61}" type="slidenum">
              <a:rPr lang="es-AR" smtClean="0"/>
              <a:pPr>
                <a:defRPr/>
              </a:pPr>
              <a:t>2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44191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425DF8-8206-489B-8B73-F93D9815DB61}" type="slidenum">
              <a:rPr lang="es-AR" smtClean="0"/>
              <a:pPr>
                <a:defRPr/>
              </a:pPr>
              <a:t>3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23068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AR"/>
              <a:t>Double click</a:t>
            </a:r>
            <a:r>
              <a:rPr lang="es-AR" baseline="0"/>
              <a:t> to open the PDF file</a:t>
            </a:r>
            <a:endParaRPr lang="es-AR"/>
          </a:p>
          <a:p>
            <a:endParaRPr lang="es-AR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425DF8-8206-489B-8B73-F93D9815DB61}" type="slidenum">
              <a:rPr lang="es-AR" smtClean="0"/>
              <a:pPr>
                <a:defRPr/>
              </a:pPr>
              <a:t>4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65973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9/5/2019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9/5/2019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9/5/2019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9/5/2019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9/5/2019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9/5/2019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9/5/2019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9/5/2019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9/5/2019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9/5/2019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6F315-1232-456F-8F9D-9BEA6CA9FF1F}" type="datetimeFigureOut">
              <a:rPr lang="es-AR" smtClean="0"/>
              <a:pPr/>
              <a:t>9/5/2019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6F315-1232-456F-8F9D-9BEA6CA9FF1F}" type="datetimeFigureOut">
              <a:rPr lang="es-AR" smtClean="0"/>
              <a:pPr/>
              <a:t>9/5/2019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31570-241B-44A2-8FAE-22AC5CF0816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labdisc.com.ar/download/GuiaRapidaLabdiscGS.pdf" TargetMode="External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hyperlink" Target="https://youtu.be/P1l0hgJZ6xc?list=PLToHJIPw_snYWUmN3xzlsTPxKkvY-JKbt" TargetMode="External"/><Relationship Id="rId5" Type="http://schemas.openxmlformats.org/officeDocument/2006/relationships/image" Target="../media/image7.pn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1.png"/><Relationship Id="rId5" Type="http://schemas.openxmlformats.org/officeDocument/2006/relationships/hyperlink" Target="https://youtu.be/mG6bz0R3Cj4?list=PLToHJIPw_snYWUmN3xzlsTPxKkvY-JKbt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CED12568-E18E-4E5E-BEF3-5415BF98A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566" y="279840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AR" noProof="0" dirty="0">
                <a:solidFill>
                  <a:srgbClr val="B206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Bluetooth</a:t>
            </a:r>
            <a:br>
              <a:rPr lang="es-AR" noProof="0" dirty="0">
                <a:solidFill>
                  <a:srgbClr val="B206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noProof="0" dirty="0">
                <a:solidFill>
                  <a:srgbClr val="B206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Vincular al Labdisc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5219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upload.wikimedia.org/wikipedia/commons/thumb/d/da/Bluetooth.svg/2000px-Bluetooth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309" y="2865100"/>
            <a:ext cx="871286" cy="132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C:\Users\Jen\Dropbox\Work\GS\Images\Tablet\GlMt_Meter_scrn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45" y="4494035"/>
            <a:ext cx="1612712" cy="116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ttp://t2.gstatic.com/images?q=tbn:ANd9GcSxkyOiDyMR_ulDNU-RfRkwWJGUvARZ4sFb6YtROZfkf3-cWT8q4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728" y="400380"/>
            <a:ext cx="1846319" cy="46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http://pixabay.com/static/uploads/photo/2012/04/15/19/59/laptop-35124_64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317" y="1555795"/>
            <a:ext cx="3407124" cy="2736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C:\Users\Jen\Dropbox\Work\GS\Images\Labdisc-blue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728" y="2292096"/>
            <a:ext cx="2663142" cy="2582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403EEEE7-7203-47AA-BE7A-E97BD75E4FE7}"/>
              </a:ext>
            </a:extLst>
          </p:cNvPr>
          <p:cNvSpPr txBox="1">
            <a:spLocks/>
          </p:cNvSpPr>
          <p:nvPr/>
        </p:nvSpPr>
        <p:spPr bwMode="auto">
          <a:xfrm>
            <a:off x="2791968" y="0"/>
            <a:ext cx="6020972" cy="126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eaLnBrk="0" hangingPunct="0">
              <a:defRPr sz="2800" i="0">
                <a:solidFill>
                  <a:srgbClr val="043570"/>
                </a:solidFill>
                <a:latin typeface="+mj-lt"/>
                <a:ea typeface="+mj-ea"/>
                <a:cs typeface="+mj-cs"/>
              </a:defRPr>
            </a:lvl1pPr>
            <a:lvl2pPr eaLnBrk="0" hangingPunct="0">
              <a:defRPr sz="2800">
                <a:solidFill>
                  <a:srgbClr val="007078"/>
                </a:solidFill>
              </a:defRPr>
            </a:lvl2pPr>
            <a:lvl3pPr eaLnBrk="0" hangingPunct="0">
              <a:defRPr sz="2800">
                <a:solidFill>
                  <a:srgbClr val="007078"/>
                </a:solidFill>
              </a:defRPr>
            </a:lvl3pPr>
            <a:lvl4pPr eaLnBrk="0" hangingPunct="0">
              <a:defRPr sz="2800">
                <a:solidFill>
                  <a:srgbClr val="007078"/>
                </a:solidFill>
              </a:defRPr>
            </a:lvl4pPr>
            <a:lvl5pPr eaLnBrk="0" hangingPunct="0">
              <a:defRPr sz="2800">
                <a:solidFill>
                  <a:srgbClr val="007078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9pPr>
          </a:lstStyle>
          <a:p>
            <a:r>
              <a:rPr lang="es-AR" dirty="0">
                <a:solidFill>
                  <a:srgbClr val="048A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Vinculación de Dispositivos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411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ttp://t2.gstatic.com/images?q=tbn:ANd9GcSxkyOiDyMR_ulDNU-RfRkwWJGUvARZ4sFb6YtROZfkf3-cWT8q4g">
            <a:extLst>
              <a:ext uri="{FF2B5EF4-FFF2-40B4-BE49-F238E27FC236}">
                <a16:creationId xmlns:a16="http://schemas.microsoft.com/office/drawing/2014/main" id="{8955DC59-62AB-4BA1-B206-DB5DCD32E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728" y="400380"/>
            <a:ext cx="1846319" cy="46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0407B85-0950-45D9-AB0C-E9F8138F2F1A}"/>
              </a:ext>
            </a:extLst>
          </p:cNvPr>
          <p:cNvSpPr txBox="1">
            <a:spLocks/>
          </p:cNvSpPr>
          <p:nvPr/>
        </p:nvSpPr>
        <p:spPr bwMode="auto">
          <a:xfrm>
            <a:off x="2791968" y="0"/>
            <a:ext cx="6020972" cy="126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eaLnBrk="0" hangingPunct="0">
              <a:defRPr sz="2800" i="0">
                <a:solidFill>
                  <a:srgbClr val="043570"/>
                </a:solidFill>
                <a:latin typeface="+mj-lt"/>
                <a:ea typeface="+mj-ea"/>
                <a:cs typeface="+mj-cs"/>
              </a:defRPr>
            </a:lvl1pPr>
            <a:lvl2pPr eaLnBrk="0" hangingPunct="0">
              <a:defRPr sz="2800">
                <a:solidFill>
                  <a:srgbClr val="007078"/>
                </a:solidFill>
              </a:defRPr>
            </a:lvl2pPr>
            <a:lvl3pPr eaLnBrk="0" hangingPunct="0">
              <a:defRPr sz="2800">
                <a:solidFill>
                  <a:srgbClr val="007078"/>
                </a:solidFill>
              </a:defRPr>
            </a:lvl3pPr>
            <a:lvl4pPr eaLnBrk="0" hangingPunct="0">
              <a:defRPr sz="2800">
                <a:solidFill>
                  <a:srgbClr val="007078"/>
                </a:solidFill>
              </a:defRPr>
            </a:lvl4pPr>
            <a:lvl5pPr eaLnBrk="0" hangingPunct="0">
              <a:defRPr sz="2800">
                <a:solidFill>
                  <a:srgbClr val="007078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9pPr>
          </a:lstStyle>
          <a:p>
            <a:r>
              <a:rPr lang="es-AR" dirty="0">
                <a:solidFill>
                  <a:srgbClr val="048A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Vinculación bajo Windows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4DBE6ED-98DC-4881-B322-0EF37450C7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766" y="1121021"/>
            <a:ext cx="3165481" cy="4431673"/>
          </a:xfrm>
          <a:prstGeom prst="rect">
            <a:avLst/>
          </a:prstGeom>
        </p:spPr>
      </p:pic>
      <p:pic>
        <p:nvPicPr>
          <p:cNvPr id="10" name="Imagen 9">
            <a:hlinkClick r:id="rId6"/>
            <a:extLst>
              <a:ext uri="{FF2B5EF4-FFF2-40B4-BE49-F238E27FC236}">
                <a16:creationId xmlns:a16="http://schemas.microsoft.com/office/drawing/2014/main" id="{13C76C51-A70C-476F-A7FC-2BACF927F88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821" y="3791379"/>
            <a:ext cx="1318126" cy="1318126"/>
          </a:xfrm>
          <a:prstGeom prst="rect">
            <a:avLst/>
          </a:prstGeom>
          <a:effectLst>
            <a:outerShdw blurRad="50800" dist="76200" dir="5400000" algn="ctr" rotWithShape="0">
              <a:srgbClr val="0070C0"/>
            </a:outerShdw>
          </a:effectLst>
        </p:spPr>
      </p:pic>
      <p:pic>
        <p:nvPicPr>
          <p:cNvPr id="12" name="Imagen 11">
            <a:hlinkClick r:id="rId8"/>
            <a:extLst>
              <a:ext uri="{FF2B5EF4-FFF2-40B4-BE49-F238E27FC236}">
                <a16:creationId xmlns:a16="http://schemas.microsoft.com/office/drawing/2014/main" id="{72E1941C-10EB-4655-BB52-447C904378B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821" y="2136789"/>
            <a:ext cx="626904" cy="626904"/>
          </a:xfrm>
          <a:prstGeom prst="rect">
            <a:avLst/>
          </a:prstGeom>
          <a:ln w="38100" cap="rnd" cmpd="thickThin">
            <a:noFill/>
            <a:round/>
          </a:ln>
          <a:effectLst>
            <a:outerShdw blurRad="50800" dist="76200" dir="5400000" sx="90000" sy="90000" rotWithShape="0">
              <a:srgbClr val="0070C0"/>
            </a:outerShdw>
            <a:softEdge rad="0"/>
          </a:effectLst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FFDEC1A1-8344-4B05-9575-13A70F60678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824" y="4462272"/>
            <a:ext cx="573498" cy="64723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21081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t2.gstatic.com/images?q=tbn:ANd9GcSxkyOiDyMR_ulDNU-RfRkwWJGUvARZ4sFb6YtROZfkf3-cWT8q4g">
            <a:extLst>
              <a:ext uri="{FF2B5EF4-FFF2-40B4-BE49-F238E27FC236}">
                <a16:creationId xmlns:a16="http://schemas.microsoft.com/office/drawing/2014/main" id="{904A37C3-DC2D-4887-A7AE-942E30DC0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728" y="400380"/>
            <a:ext cx="1846319" cy="46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975162F9-959A-41A1-A61D-BB660B12F42E}"/>
              </a:ext>
            </a:extLst>
          </p:cNvPr>
          <p:cNvSpPr txBox="1">
            <a:spLocks/>
          </p:cNvSpPr>
          <p:nvPr/>
        </p:nvSpPr>
        <p:spPr bwMode="auto">
          <a:xfrm>
            <a:off x="2791968" y="0"/>
            <a:ext cx="6020972" cy="126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eaLnBrk="0" hangingPunct="0">
              <a:defRPr sz="2800" i="0">
                <a:solidFill>
                  <a:srgbClr val="043570"/>
                </a:solidFill>
                <a:latin typeface="+mj-lt"/>
                <a:ea typeface="+mj-ea"/>
                <a:cs typeface="+mj-cs"/>
              </a:defRPr>
            </a:lvl1pPr>
            <a:lvl2pPr eaLnBrk="0" hangingPunct="0">
              <a:defRPr sz="2800">
                <a:solidFill>
                  <a:srgbClr val="007078"/>
                </a:solidFill>
              </a:defRPr>
            </a:lvl2pPr>
            <a:lvl3pPr eaLnBrk="0" hangingPunct="0">
              <a:defRPr sz="2800">
                <a:solidFill>
                  <a:srgbClr val="007078"/>
                </a:solidFill>
              </a:defRPr>
            </a:lvl3pPr>
            <a:lvl4pPr eaLnBrk="0" hangingPunct="0">
              <a:defRPr sz="2800">
                <a:solidFill>
                  <a:srgbClr val="007078"/>
                </a:solidFill>
              </a:defRPr>
            </a:lvl4pPr>
            <a:lvl5pPr eaLnBrk="0" hangingPunct="0">
              <a:defRPr sz="2800">
                <a:solidFill>
                  <a:srgbClr val="007078"/>
                </a:solidFill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7078"/>
                </a:solidFill>
              </a:defRPr>
            </a:lvl9pPr>
          </a:lstStyle>
          <a:p>
            <a:r>
              <a:rPr lang="es-AR" dirty="0">
                <a:solidFill>
                  <a:srgbClr val="048A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Vinculación bajo Android</a:t>
            </a:r>
          </a:p>
        </p:txBody>
      </p:sp>
      <p:pic>
        <p:nvPicPr>
          <p:cNvPr id="10" name="Imagen 9">
            <a:hlinkClick r:id="rId5"/>
            <a:extLst>
              <a:ext uri="{FF2B5EF4-FFF2-40B4-BE49-F238E27FC236}">
                <a16:creationId xmlns:a16="http://schemas.microsoft.com/office/drawing/2014/main" id="{B7FF2BF0-9DDD-4EFC-8654-8537E592A4E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783" y="3828288"/>
            <a:ext cx="1267968" cy="1267968"/>
          </a:xfrm>
          <a:prstGeom prst="rect">
            <a:avLst/>
          </a:prstGeom>
          <a:effectLst>
            <a:outerShdw blurRad="50800" dist="76200" dir="5400000" algn="ctr" rotWithShape="0">
              <a:srgbClr val="0070C0"/>
            </a:outerShdw>
          </a:effectLst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55AFB2A9-730C-41AF-8E4B-0C2D30F3733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024" y="1268760"/>
            <a:ext cx="3107174" cy="4425369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15346FC4-D348-421C-9D93-9B427C066CE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824" y="4462272"/>
            <a:ext cx="573498" cy="64723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699160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heme/theme1.xml><?xml version="1.0" encoding="utf-8"?>
<a:theme xmlns:a="http://schemas.openxmlformats.org/drawingml/2006/main" name="EscuelasDelFutur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cuelasDelFuturo" id="{453C6DD1-479D-4A37-8463-FC23B78D0FD3}" vid="{0557056C-3823-47B3-8461-051BF75E907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EscuelasDelFuturo</Template>
  <TotalTime>1271</TotalTime>
  <Words>127</Words>
  <Application>Microsoft Office PowerPoint</Application>
  <PresentationFormat>Presentación en pantalla (4:3)</PresentationFormat>
  <Paragraphs>16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EscuelasDelFuturo</vt:lpstr>
      <vt:lpstr>Bluetooth Vincular al Labdisc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Labdisc</dc:title>
  <dc:creator>Sergio SR</dc:creator>
  <cp:lastModifiedBy>sergio</cp:lastModifiedBy>
  <cp:revision>108</cp:revision>
  <dcterms:created xsi:type="dcterms:W3CDTF">2017-07-26T15:28:43Z</dcterms:created>
  <dcterms:modified xsi:type="dcterms:W3CDTF">2019-05-09T23:08:10Z</dcterms:modified>
</cp:coreProperties>
</file>